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1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>
        <p:scale>
          <a:sx n="75" d="100"/>
          <a:sy n="75" d="100"/>
        </p:scale>
        <p:origin x="1830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6BA28-7B5B-3D59-0D23-C072A5C2A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76" y="787400"/>
            <a:ext cx="10098024" cy="2309368"/>
          </a:xfrm>
        </p:spPr>
        <p:txBody>
          <a:bodyPr>
            <a:normAutofit/>
          </a:bodyPr>
          <a:lstStyle/>
          <a:p>
            <a:r>
              <a:rPr lang="en-US"/>
              <a:t>Global Response to Climate Change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443BCF-B6AE-B157-B5A8-60575A5F5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7476" y="3619500"/>
            <a:ext cx="7772400" cy="2920492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Causes of Rising Global Temperatures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 on Coastal Ecosystems and Agriculture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International Agreements and Policy Initiatives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Innovations in Renewable Energy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Challenges and Adaptive Strategies</a:t>
            </a:r>
          </a:p>
        </p:txBody>
      </p:sp>
    </p:spTree>
    <p:extLst>
      <p:ext uri="{BB962C8B-B14F-4D97-AF65-F5344CB8AC3E}">
        <p14:creationId xmlns:p14="http://schemas.microsoft.com/office/powerpoint/2010/main" val="3762730561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</TotalTime>
  <Words>30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Global Response to Climate Change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2025-05-07T14:21:39Z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